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B178-16CB-4595-8CDB-EC7D694B2161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D47D8-676D-4973-BF14-29E238A9F0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124200"/>
            <a:ext cx="8534400" cy="1569660"/>
          </a:xfrm>
          <a:prstGeom prst="rect">
            <a:avLst/>
          </a:prstGeom>
          <a:solidFill>
            <a:srgbClr val="7030A0"/>
          </a:solidFill>
          <a:ln w="127000" cap="rnd">
            <a:solidFill>
              <a:schemeClr val="accent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solidFill>
                  <a:srgbClr val="FFFF00"/>
                </a:solidFill>
                <a:latin typeface="Kristen ITC" pitchFamily="66" charset="0"/>
              </a:rPr>
              <a:t>DO NOW: dans le livre, page 144, activité 3.  Vous n’avez pas besoin d’écrire des phrases complètes.</a:t>
            </a:r>
            <a:endParaRPr lang="fr-FR" sz="3200" dirty="0">
              <a:solidFill>
                <a:srgbClr val="92D050"/>
              </a:solidFill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Aujourd’hui, c’est mercredi le 6 avril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3716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</a:t>
            </a:r>
            <a:r>
              <a:rPr lang="en-US" sz="2800" i="1" dirty="0" smtClean="0"/>
              <a:t>: </a:t>
            </a:r>
            <a:r>
              <a:rPr lang="en-US" sz="2800" i="1" dirty="0" err="1" smtClean="0"/>
              <a:t>créer</a:t>
            </a:r>
            <a:r>
              <a:rPr lang="en-US" sz="2800" i="1" dirty="0" smtClean="0"/>
              <a:t> un dialogue au </a:t>
            </a:r>
            <a:r>
              <a:rPr lang="en-US" sz="2800" i="1" dirty="0" err="1" smtClean="0"/>
              <a:t>sujet</a:t>
            </a:r>
            <a:r>
              <a:rPr lang="en-US" sz="2800" i="1" dirty="0" smtClean="0"/>
              <a:t> de la </a:t>
            </a:r>
            <a:r>
              <a:rPr lang="en-US" sz="2800" i="1" dirty="0" err="1" smtClean="0"/>
              <a:t>banque</a:t>
            </a:r>
            <a:r>
              <a:rPr lang="en-US" sz="2800" i="1" dirty="0" smtClean="0"/>
              <a:t> et le bureau de change</a:t>
            </a:r>
            <a:endParaRPr lang="en-US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8458200" cy="156966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Donnez le mot de vocabulaire (regardez les pages 142-143 si vous en avez besoin.</a:t>
            </a:r>
          </a:p>
        </p:txBody>
      </p:sp>
      <p:pic>
        <p:nvPicPr>
          <p:cNvPr id="5" name="il_fi" descr="http://www.birmania-and-co.com/images/Le%20cheque.jpg"/>
          <p:cNvPicPr/>
          <p:nvPr/>
        </p:nvPicPr>
        <p:blipFill>
          <a:blip r:embed="rId2" cstate="print"/>
          <a:srcRect t="2874"/>
          <a:stretch>
            <a:fillRect/>
          </a:stretch>
        </p:blipFill>
        <p:spPr bwMode="auto">
          <a:xfrm>
            <a:off x="457200" y="1981200"/>
            <a:ext cx="5181600" cy="257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www.normalesup.org/~loverdo/pinel/cheque-alph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212318"/>
            <a:ext cx="5791200" cy="264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62000" y="49530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8458200" cy="156966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Donnez le mot de vocabulaire (regardez les pages 142-143 si vous en avez besoin.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9530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2</a:t>
            </a:r>
          </a:p>
        </p:txBody>
      </p:sp>
      <p:pic>
        <p:nvPicPr>
          <p:cNvPr id="8" name="il_fi" descr="http://dechiffrages.blog.lemonde.fr/files/2010/05/euro.12744038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86000"/>
            <a:ext cx="25908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nbbmuseum.be/wp-content/uploads/2009/07/2euro-300x292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505200"/>
            <a:ext cx="3048000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8458200" cy="156966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Donnez le mot de vocabulaire (regardez les pages 142-143 si vous en avez besoin.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9530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3</a:t>
            </a:r>
          </a:p>
        </p:txBody>
      </p:sp>
      <p:pic>
        <p:nvPicPr>
          <p:cNvPr id="6" name="il_fi" descr="http://pedagogie.ac-toulouse.fr/col-cordes-sur-ciel/SPIP/IMG/jpg/Euro_banknotes_1_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514600"/>
            <a:ext cx="56673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8458200" cy="156966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Donnez le mot de vocabulaire (regardez les pages 142-143 si vous en avez besoin.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9530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4</a:t>
            </a:r>
          </a:p>
        </p:txBody>
      </p:sp>
      <p:pic>
        <p:nvPicPr>
          <p:cNvPr id="5" name="il_fi" descr="http://eco.rue89.com/files/20081230livre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667000"/>
            <a:ext cx="44767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8458200" cy="1569660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Donnez le mot de vocabulaire (regardez les pages 142-143 si vous en avez besoin.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953000"/>
            <a:ext cx="6096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/>
            <a:r>
              <a:rPr lang="fr-FR" sz="3200" dirty="0" smtClean="0">
                <a:latin typeface="Kristen ITC" pitchFamily="66" charset="0"/>
              </a:rPr>
              <a:t>5</a:t>
            </a:r>
          </a:p>
        </p:txBody>
      </p:sp>
      <p:pic>
        <p:nvPicPr>
          <p:cNvPr id="16386" name="Picture 2" descr="http://www.maisonfutee.com/boutique/images_produits/8005-porte-monnai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438400"/>
            <a:ext cx="3200400" cy="3200400"/>
          </a:xfrm>
          <a:prstGeom prst="rect">
            <a:avLst/>
          </a:prstGeom>
          <a:noFill/>
        </p:spPr>
      </p:pic>
      <p:pic>
        <p:nvPicPr>
          <p:cNvPr id="16388" name="Picture 4" descr="http://www.keladeco.com/images/thumbs/gallery_files/800x800/1166_904_porte-monnaie-rose-je-suis-a-sec-caroline-lisfranc_163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771900"/>
            <a:ext cx="4114800" cy="3086100"/>
          </a:xfrm>
          <a:prstGeom prst="rect">
            <a:avLst/>
          </a:prstGeom>
          <a:noFill/>
        </p:spPr>
      </p:pic>
      <p:pic>
        <p:nvPicPr>
          <p:cNvPr id="16390" name="Picture 6" descr="http://howtomakeaducttapewallet.org/wp-content/uploads/2011/01/How-To-Make-A-Duct-Tape-Wallet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4724400"/>
            <a:ext cx="4391393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129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6</cp:revision>
  <dcterms:created xsi:type="dcterms:W3CDTF">2011-03-25T12:33:10Z</dcterms:created>
  <dcterms:modified xsi:type="dcterms:W3CDTF">2011-04-06T13:22:21Z</dcterms:modified>
</cp:coreProperties>
</file>